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7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24231600" cy="122523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3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8950" y="2005185"/>
            <a:ext cx="18173700" cy="4265624"/>
          </a:xfrm>
        </p:spPr>
        <p:txBody>
          <a:bodyPr anchor="b"/>
          <a:lstStyle>
            <a:lvl1pPr algn="ctr">
              <a:defRPr sz="10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8950" y="6435308"/>
            <a:ext cx="18173700" cy="2958141"/>
          </a:xfrm>
        </p:spPr>
        <p:txBody>
          <a:bodyPr/>
          <a:lstStyle>
            <a:lvl1pPr marL="0" indent="0" algn="ctr">
              <a:buNone/>
              <a:defRPr sz="4288"/>
            </a:lvl1pPr>
            <a:lvl2pPr marL="816834" indent="0" algn="ctr">
              <a:buNone/>
              <a:defRPr sz="3573"/>
            </a:lvl2pPr>
            <a:lvl3pPr marL="1633667" indent="0" algn="ctr">
              <a:buNone/>
              <a:defRPr sz="3216"/>
            </a:lvl3pPr>
            <a:lvl4pPr marL="2450501" indent="0" algn="ctr">
              <a:buNone/>
              <a:defRPr sz="2859"/>
            </a:lvl4pPr>
            <a:lvl5pPr marL="3267334" indent="0" algn="ctr">
              <a:buNone/>
              <a:defRPr sz="2859"/>
            </a:lvl5pPr>
            <a:lvl6pPr marL="4084168" indent="0" algn="ctr">
              <a:buNone/>
              <a:defRPr sz="2859"/>
            </a:lvl6pPr>
            <a:lvl7pPr marL="4901001" indent="0" algn="ctr">
              <a:buNone/>
              <a:defRPr sz="2859"/>
            </a:lvl7pPr>
            <a:lvl8pPr marL="5717835" indent="0" algn="ctr">
              <a:buNone/>
              <a:defRPr sz="2859"/>
            </a:lvl8pPr>
            <a:lvl9pPr marL="6534668" indent="0" algn="ctr">
              <a:buNone/>
              <a:defRPr sz="285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94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5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340739" y="652323"/>
            <a:ext cx="5224939" cy="103832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65923" y="652323"/>
            <a:ext cx="15371921" cy="103832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76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0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302" y="3054574"/>
            <a:ext cx="20899755" cy="5096626"/>
          </a:xfrm>
        </p:spPr>
        <p:txBody>
          <a:bodyPr anchor="b"/>
          <a:lstStyle>
            <a:lvl1pPr>
              <a:defRPr sz="10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302" y="8199417"/>
            <a:ext cx="20899755" cy="2680195"/>
          </a:xfrm>
        </p:spPr>
        <p:txBody>
          <a:bodyPr/>
          <a:lstStyle>
            <a:lvl1pPr marL="0" indent="0">
              <a:buNone/>
              <a:defRPr sz="4288">
                <a:solidFill>
                  <a:schemeClr val="tx1">
                    <a:tint val="75000"/>
                  </a:schemeClr>
                </a:solidFill>
              </a:defRPr>
            </a:lvl1pPr>
            <a:lvl2pPr marL="816834" indent="0">
              <a:buNone/>
              <a:defRPr sz="3573">
                <a:solidFill>
                  <a:schemeClr val="tx1">
                    <a:tint val="75000"/>
                  </a:schemeClr>
                </a:solidFill>
              </a:defRPr>
            </a:lvl2pPr>
            <a:lvl3pPr marL="1633667" indent="0">
              <a:buNone/>
              <a:defRPr sz="3216">
                <a:solidFill>
                  <a:schemeClr val="tx1">
                    <a:tint val="75000"/>
                  </a:schemeClr>
                </a:solidFill>
              </a:defRPr>
            </a:lvl3pPr>
            <a:lvl4pPr marL="2450501" indent="0">
              <a:buNone/>
              <a:defRPr sz="2859">
                <a:solidFill>
                  <a:schemeClr val="tx1">
                    <a:tint val="75000"/>
                  </a:schemeClr>
                </a:solidFill>
              </a:defRPr>
            </a:lvl4pPr>
            <a:lvl5pPr marL="3267334" indent="0">
              <a:buNone/>
              <a:defRPr sz="2859">
                <a:solidFill>
                  <a:schemeClr val="tx1">
                    <a:tint val="75000"/>
                  </a:schemeClr>
                </a:solidFill>
              </a:defRPr>
            </a:lvl5pPr>
            <a:lvl6pPr marL="4084168" indent="0">
              <a:buNone/>
              <a:defRPr sz="2859">
                <a:solidFill>
                  <a:schemeClr val="tx1">
                    <a:tint val="75000"/>
                  </a:schemeClr>
                </a:solidFill>
              </a:defRPr>
            </a:lvl6pPr>
            <a:lvl7pPr marL="4901001" indent="0">
              <a:buNone/>
              <a:defRPr sz="2859">
                <a:solidFill>
                  <a:schemeClr val="tx1">
                    <a:tint val="75000"/>
                  </a:schemeClr>
                </a:solidFill>
              </a:defRPr>
            </a:lvl7pPr>
            <a:lvl8pPr marL="5717835" indent="0">
              <a:buNone/>
              <a:defRPr sz="2859">
                <a:solidFill>
                  <a:schemeClr val="tx1">
                    <a:tint val="75000"/>
                  </a:schemeClr>
                </a:solidFill>
              </a:defRPr>
            </a:lvl8pPr>
            <a:lvl9pPr marL="6534668" indent="0">
              <a:buNone/>
              <a:defRPr sz="28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65923" y="3261614"/>
            <a:ext cx="10298430" cy="7773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7248" y="3261614"/>
            <a:ext cx="10298430" cy="7773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3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079" y="652324"/>
            <a:ext cx="20899755" cy="23682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9079" y="3003522"/>
            <a:ext cx="10251102" cy="1471980"/>
          </a:xfrm>
        </p:spPr>
        <p:txBody>
          <a:bodyPr anchor="b"/>
          <a:lstStyle>
            <a:lvl1pPr marL="0" indent="0">
              <a:buNone/>
              <a:defRPr sz="4288" b="1"/>
            </a:lvl1pPr>
            <a:lvl2pPr marL="816834" indent="0">
              <a:buNone/>
              <a:defRPr sz="3573" b="1"/>
            </a:lvl2pPr>
            <a:lvl3pPr marL="1633667" indent="0">
              <a:buNone/>
              <a:defRPr sz="3216" b="1"/>
            </a:lvl3pPr>
            <a:lvl4pPr marL="2450501" indent="0">
              <a:buNone/>
              <a:defRPr sz="2859" b="1"/>
            </a:lvl4pPr>
            <a:lvl5pPr marL="3267334" indent="0">
              <a:buNone/>
              <a:defRPr sz="2859" b="1"/>
            </a:lvl5pPr>
            <a:lvl6pPr marL="4084168" indent="0">
              <a:buNone/>
              <a:defRPr sz="2859" b="1"/>
            </a:lvl6pPr>
            <a:lvl7pPr marL="4901001" indent="0">
              <a:buNone/>
              <a:defRPr sz="2859" b="1"/>
            </a:lvl7pPr>
            <a:lvl8pPr marL="5717835" indent="0">
              <a:buNone/>
              <a:defRPr sz="2859" b="1"/>
            </a:lvl8pPr>
            <a:lvl9pPr marL="6534668" indent="0">
              <a:buNone/>
              <a:defRPr sz="285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9079" y="4475502"/>
            <a:ext cx="10251102" cy="6582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267248" y="3003522"/>
            <a:ext cx="10301586" cy="1471980"/>
          </a:xfrm>
        </p:spPr>
        <p:txBody>
          <a:bodyPr anchor="b"/>
          <a:lstStyle>
            <a:lvl1pPr marL="0" indent="0">
              <a:buNone/>
              <a:defRPr sz="4288" b="1"/>
            </a:lvl1pPr>
            <a:lvl2pPr marL="816834" indent="0">
              <a:buNone/>
              <a:defRPr sz="3573" b="1"/>
            </a:lvl2pPr>
            <a:lvl3pPr marL="1633667" indent="0">
              <a:buNone/>
              <a:defRPr sz="3216" b="1"/>
            </a:lvl3pPr>
            <a:lvl4pPr marL="2450501" indent="0">
              <a:buNone/>
              <a:defRPr sz="2859" b="1"/>
            </a:lvl4pPr>
            <a:lvl5pPr marL="3267334" indent="0">
              <a:buNone/>
              <a:defRPr sz="2859" b="1"/>
            </a:lvl5pPr>
            <a:lvl6pPr marL="4084168" indent="0">
              <a:buNone/>
              <a:defRPr sz="2859" b="1"/>
            </a:lvl6pPr>
            <a:lvl7pPr marL="4901001" indent="0">
              <a:buNone/>
              <a:defRPr sz="2859" b="1"/>
            </a:lvl7pPr>
            <a:lvl8pPr marL="5717835" indent="0">
              <a:buNone/>
              <a:defRPr sz="2859" b="1"/>
            </a:lvl8pPr>
            <a:lvl9pPr marL="6534668" indent="0">
              <a:buNone/>
              <a:defRPr sz="285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267248" y="4475502"/>
            <a:ext cx="10301586" cy="6582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83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7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080" y="816822"/>
            <a:ext cx="7815321" cy="2858876"/>
          </a:xfrm>
        </p:spPr>
        <p:txBody>
          <a:bodyPr anchor="b"/>
          <a:lstStyle>
            <a:lvl1pPr>
              <a:defRPr sz="5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1586" y="1764109"/>
            <a:ext cx="12267248" cy="8707092"/>
          </a:xfrm>
        </p:spPr>
        <p:txBody>
          <a:bodyPr/>
          <a:lstStyle>
            <a:lvl1pPr>
              <a:defRPr sz="5717"/>
            </a:lvl1pPr>
            <a:lvl2pPr>
              <a:defRPr sz="5002"/>
            </a:lvl2pPr>
            <a:lvl3pPr>
              <a:defRPr sz="4288"/>
            </a:lvl3pPr>
            <a:lvl4pPr>
              <a:defRPr sz="3573"/>
            </a:lvl4pPr>
            <a:lvl5pPr>
              <a:defRPr sz="3573"/>
            </a:lvl5pPr>
            <a:lvl6pPr>
              <a:defRPr sz="3573"/>
            </a:lvl6pPr>
            <a:lvl7pPr>
              <a:defRPr sz="3573"/>
            </a:lvl7pPr>
            <a:lvl8pPr>
              <a:defRPr sz="3573"/>
            </a:lvl8pPr>
            <a:lvl9pPr>
              <a:defRPr sz="35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080" y="3675698"/>
            <a:ext cx="7815321" cy="6809684"/>
          </a:xfrm>
        </p:spPr>
        <p:txBody>
          <a:bodyPr/>
          <a:lstStyle>
            <a:lvl1pPr marL="0" indent="0">
              <a:buNone/>
              <a:defRPr sz="2859"/>
            </a:lvl1pPr>
            <a:lvl2pPr marL="816834" indent="0">
              <a:buNone/>
              <a:defRPr sz="2501"/>
            </a:lvl2pPr>
            <a:lvl3pPr marL="1633667" indent="0">
              <a:buNone/>
              <a:defRPr sz="2144"/>
            </a:lvl3pPr>
            <a:lvl4pPr marL="2450501" indent="0">
              <a:buNone/>
              <a:defRPr sz="1787"/>
            </a:lvl4pPr>
            <a:lvl5pPr marL="3267334" indent="0">
              <a:buNone/>
              <a:defRPr sz="1787"/>
            </a:lvl5pPr>
            <a:lvl6pPr marL="4084168" indent="0">
              <a:buNone/>
              <a:defRPr sz="1787"/>
            </a:lvl6pPr>
            <a:lvl7pPr marL="4901001" indent="0">
              <a:buNone/>
              <a:defRPr sz="1787"/>
            </a:lvl7pPr>
            <a:lvl8pPr marL="5717835" indent="0">
              <a:buNone/>
              <a:defRPr sz="1787"/>
            </a:lvl8pPr>
            <a:lvl9pPr marL="6534668" indent="0">
              <a:buNone/>
              <a:defRPr sz="1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7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080" y="816822"/>
            <a:ext cx="7815321" cy="2858876"/>
          </a:xfrm>
        </p:spPr>
        <p:txBody>
          <a:bodyPr anchor="b"/>
          <a:lstStyle>
            <a:lvl1pPr>
              <a:defRPr sz="57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01586" y="1764109"/>
            <a:ext cx="12267248" cy="8707092"/>
          </a:xfrm>
        </p:spPr>
        <p:txBody>
          <a:bodyPr anchor="t"/>
          <a:lstStyle>
            <a:lvl1pPr marL="0" indent="0">
              <a:buNone/>
              <a:defRPr sz="5717"/>
            </a:lvl1pPr>
            <a:lvl2pPr marL="816834" indent="0">
              <a:buNone/>
              <a:defRPr sz="5002"/>
            </a:lvl2pPr>
            <a:lvl3pPr marL="1633667" indent="0">
              <a:buNone/>
              <a:defRPr sz="4288"/>
            </a:lvl3pPr>
            <a:lvl4pPr marL="2450501" indent="0">
              <a:buNone/>
              <a:defRPr sz="3573"/>
            </a:lvl4pPr>
            <a:lvl5pPr marL="3267334" indent="0">
              <a:buNone/>
              <a:defRPr sz="3573"/>
            </a:lvl5pPr>
            <a:lvl6pPr marL="4084168" indent="0">
              <a:buNone/>
              <a:defRPr sz="3573"/>
            </a:lvl6pPr>
            <a:lvl7pPr marL="4901001" indent="0">
              <a:buNone/>
              <a:defRPr sz="3573"/>
            </a:lvl7pPr>
            <a:lvl8pPr marL="5717835" indent="0">
              <a:buNone/>
              <a:defRPr sz="3573"/>
            </a:lvl8pPr>
            <a:lvl9pPr marL="6534668" indent="0">
              <a:buNone/>
              <a:defRPr sz="357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080" y="3675698"/>
            <a:ext cx="7815321" cy="6809684"/>
          </a:xfrm>
        </p:spPr>
        <p:txBody>
          <a:bodyPr/>
          <a:lstStyle>
            <a:lvl1pPr marL="0" indent="0">
              <a:buNone/>
              <a:defRPr sz="2859"/>
            </a:lvl1pPr>
            <a:lvl2pPr marL="816834" indent="0">
              <a:buNone/>
              <a:defRPr sz="2501"/>
            </a:lvl2pPr>
            <a:lvl3pPr marL="1633667" indent="0">
              <a:buNone/>
              <a:defRPr sz="2144"/>
            </a:lvl3pPr>
            <a:lvl4pPr marL="2450501" indent="0">
              <a:buNone/>
              <a:defRPr sz="1787"/>
            </a:lvl4pPr>
            <a:lvl5pPr marL="3267334" indent="0">
              <a:buNone/>
              <a:defRPr sz="1787"/>
            </a:lvl5pPr>
            <a:lvl6pPr marL="4084168" indent="0">
              <a:buNone/>
              <a:defRPr sz="1787"/>
            </a:lvl6pPr>
            <a:lvl7pPr marL="4901001" indent="0">
              <a:buNone/>
              <a:defRPr sz="1787"/>
            </a:lvl7pPr>
            <a:lvl8pPr marL="5717835" indent="0">
              <a:buNone/>
              <a:defRPr sz="1787"/>
            </a:lvl8pPr>
            <a:lvl9pPr marL="6534668" indent="0">
              <a:buNone/>
              <a:defRPr sz="1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8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65923" y="652324"/>
            <a:ext cx="20899755" cy="2368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5923" y="3261614"/>
            <a:ext cx="20899755" cy="7773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5923" y="11356091"/>
            <a:ext cx="5452110" cy="652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99A80-28FB-4BD5-99B4-36736C4C135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26718" y="11356091"/>
            <a:ext cx="8178165" cy="652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3568" y="11356091"/>
            <a:ext cx="5452110" cy="652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C0D87-7EAA-40DA-91F2-84D1F552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633667" rtl="0" eaLnBrk="1" latinLnBrk="0" hangingPunct="1">
        <a:lnSpc>
          <a:spcPct val="90000"/>
        </a:lnSpc>
        <a:spcBef>
          <a:spcPct val="0"/>
        </a:spcBef>
        <a:buNone/>
        <a:defRPr sz="7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417" indent="-408417" algn="l" defTabSz="1633667" rtl="0" eaLnBrk="1" latinLnBrk="0" hangingPunct="1">
        <a:lnSpc>
          <a:spcPct val="90000"/>
        </a:lnSpc>
        <a:spcBef>
          <a:spcPts val="1787"/>
        </a:spcBef>
        <a:buFont typeface="Arial" panose="020B0604020202020204" pitchFamily="34" charset="0"/>
        <a:buChar char="•"/>
        <a:defRPr sz="5002" kern="1200">
          <a:solidFill>
            <a:schemeClr val="tx1"/>
          </a:solidFill>
          <a:latin typeface="+mn-lt"/>
          <a:ea typeface="+mn-ea"/>
          <a:cs typeface="+mn-cs"/>
        </a:defRPr>
      </a:lvl1pPr>
      <a:lvl2pPr marL="1225250" indent="-408417" algn="l" defTabSz="1633667" rtl="0" eaLnBrk="1" latinLnBrk="0" hangingPunct="1">
        <a:lnSpc>
          <a:spcPct val="90000"/>
        </a:lnSpc>
        <a:spcBef>
          <a:spcPts val="893"/>
        </a:spcBef>
        <a:buFont typeface="Arial" panose="020B0604020202020204" pitchFamily="34" charset="0"/>
        <a:buChar char="•"/>
        <a:defRPr sz="4288" kern="1200">
          <a:solidFill>
            <a:schemeClr val="tx1"/>
          </a:solidFill>
          <a:latin typeface="+mn-lt"/>
          <a:ea typeface="+mn-ea"/>
          <a:cs typeface="+mn-cs"/>
        </a:defRPr>
      </a:lvl2pPr>
      <a:lvl3pPr marL="2042084" indent="-408417" algn="l" defTabSz="1633667" rtl="0" eaLnBrk="1" latinLnBrk="0" hangingPunct="1">
        <a:lnSpc>
          <a:spcPct val="90000"/>
        </a:lnSpc>
        <a:spcBef>
          <a:spcPts val="893"/>
        </a:spcBef>
        <a:buFont typeface="Arial" panose="020B0604020202020204" pitchFamily="34" charset="0"/>
        <a:buChar char="•"/>
        <a:defRPr sz="3573" kern="1200">
          <a:solidFill>
            <a:schemeClr val="tx1"/>
          </a:solidFill>
          <a:latin typeface="+mn-lt"/>
          <a:ea typeface="+mn-ea"/>
          <a:cs typeface="+mn-cs"/>
        </a:defRPr>
      </a:lvl3pPr>
      <a:lvl4pPr marL="2858917" indent="-408417" algn="l" defTabSz="1633667" rtl="0" eaLnBrk="1" latinLnBrk="0" hangingPunct="1">
        <a:lnSpc>
          <a:spcPct val="90000"/>
        </a:lnSpc>
        <a:spcBef>
          <a:spcPts val="893"/>
        </a:spcBef>
        <a:buFont typeface="Arial" panose="020B0604020202020204" pitchFamily="34" charset="0"/>
        <a:buChar char="•"/>
        <a:defRPr sz="3216" kern="1200">
          <a:solidFill>
            <a:schemeClr val="tx1"/>
          </a:solidFill>
          <a:latin typeface="+mn-lt"/>
          <a:ea typeface="+mn-ea"/>
          <a:cs typeface="+mn-cs"/>
        </a:defRPr>
      </a:lvl4pPr>
      <a:lvl5pPr marL="3675751" indent="-408417" algn="l" defTabSz="1633667" rtl="0" eaLnBrk="1" latinLnBrk="0" hangingPunct="1">
        <a:lnSpc>
          <a:spcPct val="90000"/>
        </a:lnSpc>
        <a:spcBef>
          <a:spcPts val="893"/>
        </a:spcBef>
        <a:buFont typeface="Arial" panose="020B0604020202020204" pitchFamily="34" charset="0"/>
        <a:buChar char="•"/>
        <a:defRPr sz="3216" kern="1200">
          <a:solidFill>
            <a:schemeClr val="tx1"/>
          </a:solidFill>
          <a:latin typeface="+mn-lt"/>
          <a:ea typeface="+mn-ea"/>
          <a:cs typeface="+mn-cs"/>
        </a:defRPr>
      </a:lvl5pPr>
      <a:lvl6pPr marL="4492584" indent="-408417" algn="l" defTabSz="1633667" rtl="0" eaLnBrk="1" latinLnBrk="0" hangingPunct="1">
        <a:lnSpc>
          <a:spcPct val="90000"/>
        </a:lnSpc>
        <a:spcBef>
          <a:spcPts val="893"/>
        </a:spcBef>
        <a:buFont typeface="Arial" panose="020B0604020202020204" pitchFamily="34" charset="0"/>
        <a:buChar char="•"/>
        <a:defRPr sz="3216" kern="1200">
          <a:solidFill>
            <a:schemeClr val="tx1"/>
          </a:solidFill>
          <a:latin typeface="+mn-lt"/>
          <a:ea typeface="+mn-ea"/>
          <a:cs typeface="+mn-cs"/>
        </a:defRPr>
      </a:lvl6pPr>
      <a:lvl7pPr marL="5309418" indent="-408417" algn="l" defTabSz="1633667" rtl="0" eaLnBrk="1" latinLnBrk="0" hangingPunct="1">
        <a:lnSpc>
          <a:spcPct val="90000"/>
        </a:lnSpc>
        <a:spcBef>
          <a:spcPts val="893"/>
        </a:spcBef>
        <a:buFont typeface="Arial" panose="020B0604020202020204" pitchFamily="34" charset="0"/>
        <a:buChar char="•"/>
        <a:defRPr sz="3216" kern="1200">
          <a:solidFill>
            <a:schemeClr val="tx1"/>
          </a:solidFill>
          <a:latin typeface="+mn-lt"/>
          <a:ea typeface="+mn-ea"/>
          <a:cs typeface="+mn-cs"/>
        </a:defRPr>
      </a:lvl7pPr>
      <a:lvl8pPr marL="6126251" indent="-408417" algn="l" defTabSz="1633667" rtl="0" eaLnBrk="1" latinLnBrk="0" hangingPunct="1">
        <a:lnSpc>
          <a:spcPct val="90000"/>
        </a:lnSpc>
        <a:spcBef>
          <a:spcPts val="893"/>
        </a:spcBef>
        <a:buFont typeface="Arial" panose="020B0604020202020204" pitchFamily="34" charset="0"/>
        <a:buChar char="•"/>
        <a:defRPr sz="3216" kern="1200">
          <a:solidFill>
            <a:schemeClr val="tx1"/>
          </a:solidFill>
          <a:latin typeface="+mn-lt"/>
          <a:ea typeface="+mn-ea"/>
          <a:cs typeface="+mn-cs"/>
        </a:defRPr>
      </a:lvl8pPr>
      <a:lvl9pPr marL="6943085" indent="-408417" algn="l" defTabSz="1633667" rtl="0" eaLnBrk="1" latinLnBrk="0" hangingPunct="1">
        <a:lnSpc>
          <a:spcPct val="90000"/>
        </a:lnSpc>
        <a:spcBef>
          <a:spcPts val="893"/>
        </a:spcBef>
        <a:buFont typeface="Arial" panose="020B0604020202020204" pitchFamily="34" charset="0"/>
        <a:buChar char="•"/>
        <a:defRPr sz="32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3667" rtl="0" eaLnBrk="1" latinLnBrk="0" hangingPunct="1">
        <a:defRPr sz="3216" kern="1200">
          <a:solidFill>
            <a:schemeClr val="tx1"/>
          </a:solidFill>
          <a:latin typeface="+mn-lt"/>
          <a:ea typeface="+mn-ea"/>
          <a:cs typeface="+mn-cs"/>
        </a:defRPr>
      </a:lvl1pPr>
      <a:lvl2pPr marL="816834" algn="l" defTabSz="1633667" rtl="0" eaLnBrk="1" latinLnBrk="0" hangingPunct="1">
        <a:defRPr sz="3216" kern="1200">
          <a:solidFill>
            <a:schemeClr val="tx1"/>
          </a:solidFill>
          <a:latin typeface="+mn-lt"/>
          <a:ea typeface="+mn-ea"/>
          <a:cs typeface="+mn-cs"/>
        </a:defRPr>
      </a:lvl2pPr>
      <a:lvl3pPr marL="1633667" algn="l" defTabSz="1633667" rtl="0" eaLnBrk="1" latinLnBrk="0" hangingPunct="1">
        <a:defRPr sz="3216" kern="1200">
          <a:solidFill>
            <a:schemeClr val="tx1"/>
          </a:solidFill>
          <a:latin typeface="+mn-lt"/>
          <a:ea typeface="+mn-ea"/>
          <a:cs typeface="+mn-cs"/>
        </a:defRPr>
      </a:lvl3pPr>
      <a:lvl4pPr marL="2450501" algn="l" defTabSz="1633667" rtl="0" eaLnBrk="1" latinLnBrk="0" hangingPunct="1">
        <a:defRPr sz="3216" kern="1200">
          <a:solidFill>
            <a:schemeClr val="tx1"/>
          </a:solidFill>
          <a:latin typeface="+mn-lt"/>
          <a:ea typeface="+mn-ea"/>
          <a:cs typeface="+mn-cs"/>
        </a:defRPr>
      </a:lvl4pPr>
      <a:lvl5pPr marL="3267334" algn="l" defTabSz="1633667" rtl="0" eaLnBrk="1" latinLnBrk="0" hangingPunct="1">
        <a:defRPr sz="3216" kern="1200">
          <a:solidFill>
            <a:schemeClr val="tx1"/>
          </a:solidFill>
          <a:latin typeface="+mn-lt"/>
          <a:ea typeface="+mn-ea"/>
          <a:cs typeface="+mn-cs"/>
        </a:defRPr>
      </a:lvl5pPr>
      <a:lvl6pPr marL="4084168" algn="l" defTabSz="1633667" rtl="0" eaLnBrk="1" latinLnBrk="0" hangingPunct="1">
        <a:defRPr sz="3216" kern="1200">
          <a:solidFill>
            <a:schemeClr val="tx1"/>
          </a:solidFill>
          <a:latin typeface="+mn-lt"/>
          <a:ea typeface="+mn-ea"/>
          <a:cs typeface="+mn-cs"/>
        </a:defRPr>
      </a:lvl6pPr>
      <a:lvl7pPr marL="4901001" algn="l" defTabSz="1633667" rtl="0" eaLnBrk="1" latinLnBrk="0" hangingPunct="1">
        <a:defRPr sz="3216" kern="1200">
          <a:solidFill>
            <a:schemeClr val="tx1"/>
          </a:solidFill>
          <a:latin typeface="+mn-lt"/>
          <a:ea typeface="+mn-ea"/>
          <a:cs typeface="+mn-cs"/>
        </a:defRPr>
      </a:lvl7pPr>
      <a:lvl8pPr marL="5717835" algn="l" defTabSz="1633667" rtl="0" eaLnBrk="1" latinLnBrk="0" hangingPunct="1">
        <a:defRPr sz="3216" kern="1200">
          <a:solidFill>
            <a:schemeClr val="tx1"/>
          </a:solidFill>
          <a:latin typeface="+mn-lt"/>
          <a:ea typeface="+mn-ea"/>
          <a:cs typeface="+mn-cs"/>
        </a:defRPr>
      </a:lvl8pPr>
      <a:lvl9pPr marL="6534668" algn="l" defTabSz="1633667" rtl="0" eaLnBrk="1" latinLnBrk="0" hangingPunct="1">
        <a:defRPr sz="32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F49A5-48CE-4B2F-B3F7-78A694295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6" y="164555"/>
            <a:ext cx="23209623" cy="119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6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DA06DC-3BE8-4A4A-983F-0A88B5C3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0"/>
            <a:ext cx="22591059" cy="118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39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339D91-03F8-4629-993A-82BDDE40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8" y="348621"/>
            <a:ext cx="23021365" cy="118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5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6DF79C-42DF-46A7-BFF0-13E611F0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1" y="648904"/>
            <a:ext cx="22806210" cy="112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0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48CA7-63A1-42DA-9A3D-8F62CEDA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291913"/>
            <a:ext cx="22617953" cy="116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8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D7803E-BE91-42B9-962A-AFFD18D7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478565" cy="1218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6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0F47B-9BA6-4928-91B7-0454EFCB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3245"/>
            <a:ext cx="23209624" cy="115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20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DF5445-6BD1-48A4-85DF-227B0057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653776"/>
            <a:ext cx="23075153" cy="112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1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6EB6BF-2863-4AF8-813B-08C700C6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205137"/>
            <a:ext cx="23828188" cy="113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5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8DC142-8F0B-445D-B23B-B0E55C0A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325"/>
            <a:ext cx="23613036" cy="114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9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3F0CBA-E798-498A-B000-B0ED165BE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231600" cy="118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3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526FF-1CF9-4A65-8F9D-E8E75E63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59469"/>
            <a:ext cx="22725530" cy="121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6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8042A-7A27-406F-912E-F9856E0ED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696318"/>
            <a:ext cx="21784235" cy="107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27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71E0C3-B4C5-4C39-BD9D-CB3C2AE3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60" y="566347"/>
            <a:ext cx="23048258" cy="113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86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DD32E-3D69-4246-9775-A883AA12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3" y="146505"/>
            <a:ext cx="22940682" cy="119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3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390FB-A4C6-460F-AFED-02A0FE6F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1" y="809986"/>
            <a:ext cx="22860001" cy="112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54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CDB066-9C9E-40A3-835D-4FEAE96D5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0"/>
            <a:ext cx="22886893" cy="115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54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BC906-5490-42C1-9441-8C279CC7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5" y="228627"/>
            <a:ext cx="22591057" cy="1138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53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F905E3-B769-4023-8B13-69FF9157A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8" y="1930680"/>
            <a:ext cx="23492292" cy="83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41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572C5-79BA-4151-91F8-885A3C72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" y="461071"/>
            <a:ext cx="23182730" cy="115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58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953627-72BC-4C2E-B89B-B1EEE358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83850"/>
            <a:ext cx="23962659" cy="116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6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0422CE-E395-4660-96DE-00B2D554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8" y="278991"/>
            <a:ext cx="23048259" cy="1181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6DA57A-6FE8-49DA-A3D8-3556DABA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505"/>
            <a:ext cx="23747506" cy="116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32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56EAF6-5B13-40EC-BB1A-B51E29F4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397882" cy="1213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77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64C726-54F0-41AC-BBAD-2B54AF2A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6" y="0"/>
            <a:ext cx="23397882" cy="12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94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206B7-A20A-469E-8331-3E19AB30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-1"/>
            <a:ext cx="23884758" cy="118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7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FBADE-384C-450B-A98C-7A17AEC0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573380"/>
            <a:ext cx="23317200" cy="113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DB6172-353F-4D5B-9B72-CCE9EBA2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9662"/>
            <a:ext cx="23989553" cy="115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9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2AC8B-245D-4826-9F2E-11B766D3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93499"/>
            <a:ext cx="23236517" cy="121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4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54E85-B180-4D7D-AACB-334D3EE8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263986"/>
            <a:ext cx="22429694" cy="111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9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8E371C-0253-4FFE-84F8-700163324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30182"/>
            <a:ext cx="23370989" cy="115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44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9CD62D-DD7A-49A8-840F-93F02D72F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537915"/>
            <a:ext cx="22913789" cy="1171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9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Office PowerPoint</Application>
  <PresentationFormat>Custom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Khalil</dc:creator>
  <cp:lastModifiedBy>Ahmed Khalil</cp:lastModifiedBy>
  <cp:revision>4</cp:revision>
  <dcterms:created xsi:type="dcterms:W3CDTF">2019-10-30T17:25:26Z</dcterms:created>
  <dcterms:modified xsi:type="dcterms:W3CDTF">2019-10-30T17:56:42Z</dcterms:modified>
</cp:coreProperties>
</file>